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59700" cy="10052050"/>
  <p:notesSz cx="7759700" cy="100520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453" y="3116135"/>
            <a:ext cx="6601142" cy="2110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4907" y="5629148"/>
            <a:ext cx="5436235" cy="2513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302" y="2311971"/>
            <a:ext cx="3378231" cy="66343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999515" y="2311971"/>
            <a:ext cx="3378231" cy="66343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762747" cy="1001866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188699" y="5366801"/>
            <a:ext cx="1325245" cy="0"/>
          </a:xfrm>
          <a:custGeom>
            <a:avLst/>
            <a:gdLst/>
            <a:ahLst/>
            <a:cxnLst/>
            <a:rect l="l" t="t" r="r" b="b"/>
            <a:pathLst>
              <a:path w="1325245" h="0">
                <a:moveTo>
                  <a:pt x="0" y="0"/>
                </a:moveTo>
                <a:lnTo>
                  <a:pt x="1324845" y="0"/>
                </a:lnTo>
              </a:path>
            </a:pathLst>
          </a:custGeom>
          <a:ln w="151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188699" y="5799767"/>
            <a:ext cx="1325245" cy="0"/>
          </a:xfrm>
          <a:custGeom>
            <a:avLst/>
            <a:gdLst/>
            <a:ahLst/>
            <a:cxnLst/>
            <a:rect l="l" t="t" r="r" b="b"/>
            <a:pathLst>
              <a:path w="1325245" h="0">
                <a:moveTo>
                  <a:pt x="0" y="0"/>
                </a:moveTo>
                <a:lnTo>
                  <a:pt x="1324845" y="0"/>
                </a:lnTo>
              </a:path>
            </a:pathLst>
          </a:custGeom>
          <a:ln w="25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302" y="402082"/>
            <a:ext cx="6989445" cy="1608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302" y="2311971"/>
            <a:ext cx="6989445" cy="66343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0457" y="9348407"/>
            <a:ext cx="2485136" cy="5026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302" y="9348407"/>
            <a:ext cx="1786191" cy="5026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1556" y="9348407"/>
            <a:ext cx="1786191" cy="5026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94795" y="1131077"/>
            <a:ext cx="2708275" cy="3384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50" spc="150">
                <a:solidFill>
                  <a:srgbClr val="2F032A"/>
                </a:solidFill>
                <a:latin typeface="Arial"/>
                <a:cs typeface="Arial"/>
              </a:rPr>
              <a:t>Vista</a:t>
            </a:r>
            <a:r>
              <a:rPr dirty="0" sz="2050" spc="140">
                <a:solidFill>
                  <a:srgbClr val="2F032A"/>
                </a:solidFill>
                <a:latin typeface="Arial"/>
                <a:cs typeface="Arial"/>
              </a:rPr>
              <a:t> </a:t>
            </a:r>
            <a:r>
              <a:rPr dirty="0" sz="2050" spc="220">
                <a:solidFill>
                  <a:srgbClr val="2F032A"/>
                </a:solidFill>
                <a:latin typeface="Arial"/>
                <a:cs typeface="Arial"/>
              </a:rPr>
              <a:t>Grande</a:t>
            </a:r>
            <a:r>
              <a:rPr dirty="0" sz="2050" spc="85">
                <a:solidFill>
                  <a:srgbClr val="2F032A"/>
                </a:solidFill>
                <a:latin typeface="Arial"/>
                <a:cs typeface="Arial"/>
              </a:rPr>
              <a:t> </a:t>
            </a:r>
            <a:r>
              <a:rPr dirty="0" sz="2050">
                <a:solidFill>
                  <a:srgbClr val="2F032A"/>
                </a:solidFill>
                <a:latin typeface="Arial"/>
                <a:cs typeface="Arial"/>
              </a:rPr>
              <a:t>ELO-</a:t>
            </a:r>
            <a:r>
              <a:rPr dirty="0" sz="2050" spc="-50">
                <a:solidFill>
                  <a:srgbClr val="2F032A"/>
                </a:solidFill>
                <a:latin typeface="Arial"/>
                <a:cs typeface="Arial"/>
              </a:rPr>
              <a:t>P</a:t>
            </a:r>
            <a:endParaRPr sz="205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176270" y="5345992"/>
            <a:ext cx="1327785" cy="361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spc="100" b="1">
                <a:solidFill>
                  <a:srgbClr val="2F032A"/>
                </a:solidFill>
                <a:latin typeface="Arial"/>
                <a:cs typeface="Arial"/>
              </a:rPr>
              <a:t>Scan</a:t>
            </a:r>
            <a:r>
              <a:rPr dirty="0" sz="2200" spc="-150" b="1">
                <a:solidFill>
                  <a:srgbClr val="2F032A"/>
                </a:solidFill>
                <a:latin typeface="Arial"/>
                <a:cs typeface="Arial"/>
              </a:rPr>
              <a:t> </a:t>
            </a:r>
            <a:r>
              <a:rPr dirty="0" sz="2200" spc="60" b="1">
                <a:solidFill>
                  <a:srgbClr val="2F032A"/>
                </a:solidFill>
                <a:latin typeface="Arial"/>
                <a:cs typeface="Arial"/>
              </a:rPr>
              <a:t>Me!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484659" y="6531682"/>
            <a:ext cx="737870" cy="4914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50" spc="315">
                <a:solidFill>
                  <a:srgbClr val="010101"/>
                </a:solidFill>
                <a:latin typeface="Times New Roman"/>
                <a:cs typeface="Times New Roman"/>
              </a:rPr>
              <a:t>••••</a:t>
            </a:r>
            <a:endParaRPr sz="3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2024-10-08T19:19:09Z</dcterms:created>
  <dcterms:modified xsi:type="dcterms:W3CDTF">2024-10-08T19:19:09Z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2024-10-08T00:00:00Z</vt:filetime>
  </property>
  <property fmtid="{D5CDD505-2E9C-101B-9397-08002B2CF9AE}" pid="3" name="LastSaved">
    <vt:filetime>2024-10-08T00:00:00Z</vt:filetime>
  </property>
</Properties>
</file>